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314" r:id="rId5"/>
    <p:sldId id="315" r:id="rId6"/>
    <p:sldId id="318" r:id="rId7"/>
    <p:sldId id="320" r:id="rId8"/>
    <p:sldId id="328" r:id="rId9"/>
    <p:sldId id="324" r:id="rId10"/>
    <p:sldId id="330" r:id="rId11"/>
    <p:sldId id="317" r:id="rId12"/>
    <p:sldId id="331" r:id="rId13"/>
    <p:sldId id="319" r:id="rId14"/>
    <p:sldId id="30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>
      <p:cViewPr varScale="1">
        <p:scale>
          <a:sx n="103" d="100"/>
          <a:sy n="103" d="100"/>
        </p:scale>
        <p:origin x="72" y="7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8F997-C75F-DC2A-3D4B-90DFF36EE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DB5F1-D1AD-6853-2277-30B16939FC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F83DCD-1ABC-4D36-2CE3-9B645C776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47FDA-FAF8-3668-87EF-C062FE080F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165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A804F-1AEF-D6F4-82FA-C87A6AFAE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EB0104-752E-F8B1-E7D4-8189D7FA0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7A8B2E-ACFA-0E89-9CAC-6AE4DA5CE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DB548-7CC1-E582-9E8B-C21A89E1A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44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928C5-0AEA-633E-9DFC-96AE32D7B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6CB22-C211-0314-7F79-3AE1B86BC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4A1BA2-511E-5BEB-5EBA-DA6CB0A58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94BF-3132-24D9-42B8-E9EB9BD75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74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ru-RU"/>
              <a:t>Вставка таблицы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888" y="2773681"/>
            <a:ext cx="6951472" cy="3200400"/>
          </a:xfrm>
        </p:spPr>
        <p:txBody>
          <a:bodyPr/>
          <a:lstStyle/>
          <a:p>
            <a:pPr algn="r"/>
            <a:r>
              <a:rPr lang="ru-RU" dirty="0"/>
              <a:t>Бот-</a:t>
            </a:r>
            <a:r>
              <a:rPr lang="ru-RU" dirty="0" err="1"/>
              <a:t>прокрастинотор</a:t>
            </a:r>
            <a:br>
              <a:rPr lang="ru-RU" dirty="0"/>
            </a:br>
            <a:r>
              <a:rPr lang="ru-RU" sz="2800" dirty="0" err="1"/>
              <a:t>телеграм</a:t>
            </a:r>
            <a:r>
              <a:rPr lang="ru-RU" sz="2800" dirty="0"/>
              <a:t>-бот</a:t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B542CAD-5861-DF8A-CE0D-81682DB39511}"/>
              </a:ext>
            </a:extLst>
          </p:cNvPr>
          <p:cNvSpPr/>
          <p:nvPr/>
        </p:nvSpPr>
        <p:spPr>
          <a:xfrm>
            <a:off x="1066800" y="1448752"/>
            <a:ext cx="9153525" cy="49234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68" y="-1223438"/>
            <a:ext cx="8492108" cy="3624984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Ставит таймер на заданное пользователем количество минут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C8DE9B-2D9D-DC24-0BA5-935777D7D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921" y="1663334"/>
            <a:ext cx="3118104" cy="5077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C88984-6E53-464B-8B62-3791B00A9264}"/>
              </a:ext>
            </a:extLst>
          </p:cNvPr>
          <p:cNvSpPr txBox="1"/>
          <p:nvPr/>
        </p:nvSpPr>
        <p:spPr>
          <a:xfrm>
            <a:off x="557784" y="2967129"/>
            <a:ext cx="5803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Располагает к тому, чтобы сказать: «Ладно, 15 минут отдохну и за работу»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Принимает любое положительное десятичное число минут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Понимает запись как через «.», так и через «,».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 истечении заданного количества минут будит вас (де)мотивирующим сообщением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5" y="5064812"/>
            <a:ext cx="5057103" cy="2519363"/>
          </a:xfrm>
        </p:spPr>
        <p:txBody>
          <a:bodyPr/>
          <a:lstStyle/>
          <a:p>
            <a:r>
              <a:rPr lang="ru-RU" dirty="0"/>
              <a:t>Раскина Екатерина</a:t>
            </a:r>
          </a:p>
          <a:p>
            <a:r>
              <a:rPr lang="ru-RU" dirty="0"/>
              <a:t>Костикова Елена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CFE052-9F82-97E6-B4C5-1EC0DCFA7B87}"/>
              </a:ext>
            </a:extLst>
          </p:cNvPr>
          <p:cNvSpPr txBox="1"/>
          <p:nvPr/>
        </p:nvSpPr>
        <p:spPr>
          <a:xfrm>
            <a:off x="6091515" y="4199227"/>
            <a:ext cx="4910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@project0412_bot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58DFB2-0C8D-BA30-7B3C-1B020BED16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385" t="37202" r="21213" b="32799"/>
          <a:stretch/>
        </p:blipFill>
        <p:spPr>
          <a:xfrm>
            <a:off x="6352354" y="566927"/>
            <a:ext cx="3459158" cy="347460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255B257-E603-FEE5-AB97-7FBE9AF37502}"/>
              </a:ext>
            </a:extLst>
          </p:cNvPr>
          <p:cNvSpPr/>
          <p:nvPr/>
        </p:nvSpPr>
        <p:spPr>
          <a:xfrm>
            <a:off x="7687143" y="566927"/>
            <a:ext cx="859536" cy="118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ru-RU" dirty="0"/>
              <a:t>Применимость бота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r>
              <a:rPr lang="ru-RU" dirty="0"/>
              <a:t>Бот является незаменимым помощником для всех студентов. Его миссия – оберегать душевное состояние пользователя посредством предложения различных казуальных активностей,  чтобы у студента не закрадывалось даже мысли о дедлайнах и сессии.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9B8751E-77C1-CD26-A91C-DE745599B6DE}"/>
              </a:ext>
            </a:extLst>
          </p:cNvPr>
          <p:cNvSpPr/>
          <p:nvPr/>
        </p:nvSpPr>
        <p:spPr>
          <a:xfrm>
            <a:off x="685800" y="2011680"/>
            <a:ext cx="4178808" cy="2057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Возможности бота</a:t>
            </a:r>
            <a:r>
              <a:rPr lang="en-US" sz="3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11993CA-8E9A-D2CE-3314-B7402B9047A5}"/>
              </a:ext>
            </a:extLst>
          </p:cNvPr>
          <p:cNvSpPr/>
          <p:nvPr/>
        </p:nvSpPr>
        <p:spPr>
          <a:xfrm>
            <a:off x="4864608" y="2011680"/>
            <a:ext cx="4178808" cy="2057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FF484D2-FDED-D785-3936-6CD6EE86F058}"/>
              </a:ext>
            </a:extLst>
          </p:cNvPr>
          <p:cNvSpPr/>
          <p:nvPr/>
        </p:nvSpPr>
        <p:spPr>
          <a:xfrm>
            <a:off x="685800" y="4069080"/>
            <a:ext cx="4178808" cy="2057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6C8C552-4E59-46E7-C0CC-26585A5ACEC4}"/>
              </a:ext>
            </a:extLst>
          </p:cNvPr>
          <p:cNvSpPr/>
          <p:nvPr/>
        </p:nvSpPr>
        <p:spPr>
          <a:xfrm>
            <a:off x="4864608" y="4069080"/>
            <a:ext cx="4178808" cy="20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57B76-6B97-32AF-EADE-DBE6176EDD4D}"/>
              </a:ext>
            </a:extLst>
          </p:cNvPr>
          <p:cNvSpPr txBox="1"/>
          <p:nvPr/>
        </p:nvSpPr>
        <p:spPr>
          <a:xfrm>
            <a:off x="928180" y="2862072"/>
            <a:ext cx="3945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Играет с пользователем в города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8ED2BD-FA9A-78F2-5CA9-BD954B4FE663}"/>
              </a:ext>
            </a:extLst>
          </p:cNvPr>
          <p:cNvSpPr txBox="1"/>
          <p:nvPr/>
        </p:nvSpPr>
        <p:spPr>
          <a:xfrm>
            <a:off x="5106988" y="2723572"/>
            <a:ext cx="382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Выдает ссылку на случайное видео из библиотеки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16EA7E-E98E-301C-C3C4-410BB49614FF}"/>
              </a:ext>
            </a:extLst>
          </p:cNvPr>
          <p:cNvSpPr txBox="1"/>
          <p:nvPr/>
        </p:nvSpPr>
        <p:spPr>
          <a:xfrm>
            <a:off x="896111" y="4792305"/>
            <a:ext cx="3758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Отговаривает, если пользователь решает готовиться к сессии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68247D-F786-0510-E43C-A9B5B094C8F3}"/>
              </a:ext>
            </a:extLst>
          </p:cNvPr>
          <p:cNvSpPr txBox="1"/>
          <p:nvPr/>
        </p:nvSpPr>
        <p:spPr>
          <a:xfrm>
            <a:off x="5074919" y="4763810"/>
            <a:ext cx="407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Ставит таймер на заданное пользователем количество минут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1A8D2D9-0D35-1C78-6F51-30F574E6FA1F}"/>
              </a:ext>
            </a:extLst>
          </p:cNvPr>
          <p:cNvSpPr/>
          <p:nvPr/>
        </p:nvSpPr>
        <p:spPr>
          <a:xfrm>
            <a:off x="832104" y="1136658"/>
            <a:ext cx="10003536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5D6FA67-C42A-BDE3-41A8-2CBF89CCA418}"/>
              </a:ext>
            </a:extLst>
          </p:cNvPr>
          <p:cNvSpPr/>
          <p:nvPr/>
        </p:nvSpPr>
        <p:spPr>
          <a:xfrm>
            <a:off x="1417320" y="1280160"/>
            <a:ext cx="9418320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9125" y="2098839"/>
            <a:ext cx="4992709" cy="3747180"/>
          </a:xfrm>
        </p:spPr>
        <p:txBody>
          <a:bodyPr>
            <a:normAutofit fontScale="92500" lnSpcReduction="20000"/>
          </a:bodyPr>
          <a:lstStyle/>
          <a:p>
            <a:r>
              <a:rPr lang="ru-RU" noProof="1"/>
              <a:t>Знает более 1000 городов России</a:t>
            </a:r>
          </a:p>
          <a:p>
            <a:r>
              <a:rPr lang="ru-RU" noProof="1"/>
              <a:t>Играет по правилам: следующее название должно начинаться с буквы, на которую заканчивается предыдущий город</a:t>
            </a:r>
            <a:endParaRPr lang="en-US" noProof="1"/>
          </a:p>
          <a:p>
            <a:r>
              <a:rPr lang="ru-RU" noProof="1"/>
              <a:t>Если город заканчивается на Ь или Ы, называет город на предпоследнюю букву</a:t>
            </a:r>
          </a:p>
          <a:p>
            <a:r>
              <a:rPr lang="ru-RU" noProof="1"/>
              <a:t>Не принимает слова, которые не являются названиями городов России</a:t>
            </a:r>
            <a:endParaRPr lang="en-US" noProof="1"/>
          </a:p>
          <a:p>
            <a:r>
              <a:rPr lang="ru-RU" noProof="1"/>
              <a:t>Запоминает какие города уже были использованы</a:t>
            </a:r>
            <a:endParaRPr lang="en-US" noProof="1"/>
          </a:p>
          <a:p>
            <a:r>
              <a:rPr lang="ru-RU" noProof="1"/>
              <a:t>В игре можно победить!</a:t>
            </a:r>
          </a:p>
          <a:p>
            <a:endParaRPr lang="en-US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4694EBD-B5F1-AE2B-C64F-CED9D96A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Играет с пользователем в города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27B075C-FD7D-D5E3-CFF8-386F1BA9D275}"/>
              </a:ext>
            </a:extLst>
          </p:cNvPr>
          <p:cNvSpPr/>
          <p:nvPr/>
        </p:nvSpPr>
        <p:spPr>
          <a:xfrm>
            <a:off x="12192000" y="1838440"/>
            <a:ext cx="4178808" cy="2057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E678857-FDDA-91F1-1CAE-9FBBA7C0A42E}"/>
              </a:ext>
            </a:extLst>
          </p:cNvPr>
          <p:cNvSpPr/>
          <p:nvPr/>
        </p:nvSpPr>
        <p:spPr>
          <a:xfrm>
            <a:off x="5974952" y="6858000"/>
            <a:ext cx="4178808" cy="20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DF38CC-C267-BB5A-4C23-DE7DA8074EBB}"/>
              </a:ext>
            </a:extLst>
          </p:cNvPr>
          <p:cNvSpPr/>
          <p:nvPr/>
        </p:nvSpPr>
        <p:spPr>
          <a:xfrm>
            <a:off x="1796144" y="6872152"/>
            <a:ext cx="4178808" cy="2057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4FCB21-4E55-A19E-DAC8-009D0F057E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06"/>
          <a:stretch/>
        </p:blipFill>
        <p:spPr>
          <a:xfrm>
            <a:off x="5943295" y="1401848"/>
            <a:ext cx="2967440" cy="477660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91BD913-B94B-885D-F76F-37D7AD6C4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355" y="1401848"/>
            <a:ext cx="2519558" cy="33111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34B0A6-A620-F95B-AEAD-FE8577AAA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2731" y="4813352"/>
            <a:ext cx="2534807" cy="134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8FD5D-15CA-8CBE-863E-739D6CF4A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08D7A9A-EE4A-9D9A-CF36-28CEB995A831}"/>
              </a:ext>
            </a:extLst>
          </p:cNvPr>
          <p:cNvSpPr/>
          <p:nvPr/>
        </p:nvSpPr>
        <p:spPr>
          <a:xfrm>
            <a:off x="685800" y="2011680"/>
            <a:ext cx="4178808" cy="2057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A0F9B-6B17-8905-3CA9-C6B91F460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Возможности бота</a:t>
            </a:r>
            <a:r>
              <a:rPr lang="en-US" sz="3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52662-BCAB-9604-C433-EE6CE0098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04CB02D-ADE1-4C86-4C17-8CED66F83A6B}"/>
              </a:ext>
            </a:extLst>
          </p:cNvPr>
          <p:cNvSpPr/>
          <p:nvPr/>
        </p:nvSpPr>
        <p:spPr>
          <a:xfrm>
            <a:off x="4864608" y="2011680"/>
            <a:ext cx="4178808" cy="2057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DF87A16-0FC6-FE82-E1CF-ECF5DAB9C603}"/>
              </a:ext>
            </a:extLst>
          </p:cNvPr>
          <p:cNvSpPr/>
          <p:nvPr/>
        </p:nvSpPr>
        <p:spPr>
          <a:xfrm>
            <a:off x="685800" y="4069080"/>
            <a:ext cx="4178808" cy="2057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E2514E-0D4F-C5FC-DE59-9187798F8D47}"/>
              </a:ext>
            </a:extLst>
          </p:cNvPr>
          <p:cNvSpPr/>
          <p:nvPr/>
        </p:nvSpPr>
        <p:spPr>
          <a:xfrm>
            <a:off x="4864608" y="4069080"/>
            <a:ext cx="4178808" cy="20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B03A7-886D-3DA2-463E-88C4B2112059}"/>
              </a:ext>
            </a:extLst>
          </p:cNvPr>
          <p:cNvSpPr txBox="1"/>
          <p:nvPr/>
        </p:nvSpPr>
        <p:spPr>
          <a:xfrm>
            <a:off x="928180" y="2862072"/>
            <a:ext cx="3945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Играет с пользователем в города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0F848-B263-B009-C37B-82BF276CE910}"/>
              </a:ext>
            </a:extLst>
          </p:cNvPr>
          <p:cNvSpPr txBox="1"/>
          <p:nvPr/>
        </p:nvSpPr>
        <p:spPr>
          <a:xfrm>
            <a:off x="5106988" y="2723572"/>
            <a:ext cx="382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Выдает ссылку на случайное видео из библиотеки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3F7C07-F8D3-AEA0-B21D-6A1BCB505636}"/>
              </a:ext>
            </a:extLst>
          </p:cNvPr>
          <p:cNvSpPr txBox="1"/>
          <p:nvPr/>
        </p:nvSpPr>
        <p:spPr>
          <a:xfrm>
            <a:off x="896111" y="4792305"/>
            <a:ext cx="3758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Отговаривает, если пользователь решает готовиться к сессии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D803F0-B5FB-1CF4-56C5-FD948EC33C31}"/>
              </a:ext>
            </a:extLst>
          </p:cNvPr>
          <p:cNvSpPr txBox="1"/>
          <p:nvPr/>
        </p:nvSpPr>
        <p:spPr>
          <a:xfrm>
            <a:off x="5074919" y="4763810"/>
            <a:ext cx="407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Ставит таймер на заданное пользователем количество минут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51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B679118-18F4-0171-4ED5-40820CA54365}"/>
              </a:ext>
            </a:extLst>
          </p:cNvPr>
          <p:cNvSpPr/>
          <p:nvPr/>
        </p:nvSpPr>
        <p:spPr>
          <a:xfrm>
            <a:off x="259493" y="1075038"/>
            <a:ext cx="10392032" cy="50291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Выдает ссылку на случайное видео из библиотеки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9161" y="2504859"/>
            <a:ext cx="5356173" cy="3914910"/>
          </a:xfrm>
        </p:spPr>
        <p:txBody>
          <a:bodyPr/>
          <a:lstStyle/>
          <a:p>
            <a:r>
              <a:rPr lang="ru-RU" dirty="0"/>
              <a:t>Предоставляет возможность залипнуть в </a:t>
            </a:r>
            <a:r>
              <a:rPr lang="ru-RU" dirty="0" err="1"/>
              <a:t>видосики</a:t>
            </a:r>
            <a:r>
              <a:rPr lang="ru-RU" dirty="0"/>
              <a:t>, забыв про дела.</a:t>
            </a:r>
            <a:endParaRPr lang="en-US" dirty="0"/>
          </a:p>
          <a:p>
            <a:pPr lvl="1"/>
            <a:r>
              <a:rPr lang="ru-RU" dirty="0"/>
              <a:t>Имеет в арсенале 7 видео для поднятия настроения и </a:t>
            </a:r>
            <a:r>
              <a:rPr lang="ru-RU" dirty="0" err="1"/>
              <a:t>прокрастинирования</a:t>
            </a:r>
            <a:endParaRPr lang="en-US" dirty="0"/>
          </a:p>
          <a:p>
            <a:pPr lvl="1"/>
            <a:r>
              <a:rPr lang="ru-RU" dirty="0"/>
              <a:t>Предлагает одно в случайном порядке</a:t>
            </a:r>
            <a:endParaRPr lang="en-US" dirty="0"/>
          </a:p>
          <a:p>
            <a:pPr lvl="1"/>
            <a:r>
              <a:rPr lang="ru-RU" dirty="0"/>
              <a:t>Кнопка наслаждаться переводит на это видео на </a:t>
            </a:r>
            <a:r>
              <a:rPr lang="ru-RU" dirty="0" err="1"/>
              <a:t>ютубе</a:t>
            </a:r>
            <a:r>
              <a:rPr lang="ru-RU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8EB816B-DB8C-A663-3217-E840F2CAD40A}"/>
              </a:ext>
            </a:extLst>
          </p:cNvPr>
          <p:cNvSpPr/>
          <p:nvPr/>
        </p:nvSpPr>
        <p:spPr>
          <a:xfrm>
            <a:off x="-4178808" y="2018119"/>
            <a:ext cx="4178808" cy="2057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4B5B96E-CD22-0625-5223-8CB903AD5903}"/>
              </a:ext>
            </a:extLst>
          </p:cNvPr>
          <p:cNvSpPr/>
          <p:nvPr/>
        </p:nvSpPr>
        <p:spPr>
          <a:xfrm>
            <a:off x="772297" y="6858000"/>
            <a:ext cx="4178808" cy="2057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C3DBC43-A947-DF02-1114-7A7365889AFA}"/>
              </a:ext>
            </a:extLst>
          </p:cNvPr>
          <p:cNvSpPr/>
          <p:nvPr/>
        </p:nvSpPr>
        <p:spPr>
          <a:xfrm>
            <a:off x="4951105" y="6858000"/>
            <a:ext cx="4178808" cy="20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F6F8A22-DC73-320E-5054-D106D38E8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827" y="1702880"/>
            <a:ext cx="2938484" cy="447236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DB87ACC-426D-4FA7-7A2A-DD91A848E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097" y="1702880"/>
            <a:ext cx="2606855" cy="186204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90AD797-5B76-B2AB-10F2-E5598C741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468" y="3688059"/>
            <a:ext cx="2615575" cy="186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9B219-3AD0-A3EA-A5B2-7A3EF94BD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0FA869B-820E-F88C-14E3-209D0B302E5B}"/>
              </a:ext>
            </a:extLst>
          </p:cNvPr>
          <p:cNvSpPr/>
          <p:nvPr/>
        </p:nvSpPr>
        <p:spPr>
          <a:xfrm>
            <a:off x="685800" y="2011680"/>
            <a:ext cx="4178808" cy="2057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0F0A1-55BE-8711-A81E-4DBC9A78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Возможности бота</a:t>
            </a:r>
            <a:r>
              <a:rPr lang="en-US" sz="3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AF380-88CC-5427-C675-66636D7E1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D6FA257-11D2-9E3C-255D-08451291F373}"/>
              </a:ext>
            </a:extLst>
          </p:cNvPr>
          <p:cNvSpPr/>
          <p:nvPr/>
        </p:nvSpPr>
        <p:spPr>
          <a:xfrm>
            <a:off x="4864608" y="2011680"/>
            <a:ext cx="4178808" cy="2057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A2C7CC9-BAE4-C526-8895-859368DD1AC0}"/>
              </a:ext>
            </a:extLst>
          </p:cNvPr>
          <p:cNvSpPr/>
          <p:nvPr/>
        </p:nvSpPr>
        <p:spPr>
          <a:xfrm>
            <a:off x="685800" y="4069080"/>
            <a:ext cx="4178808" cy="2057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B2CC998-0FE3-7749-9A9C-A9B050908FE7}"/>
              </a:ext>
            </a:extLst>
          </p:cNvPr>
          <p:cNvSpPr/>
          <p:nvPr/>
        </p:nvSpPr>
        <p:spPr>
          <a:xfrm>
            <a:off x="4864608" y="4069080"/>
            <a:ext cx="4178808" cy="20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34CD65-FA17-2255-6682-A65C78080BFA}"/>
              </a:ext>
            </a:extLst>
          </p:cNvPr>
          <p:cNvSpPr txBox="1"/>
          <p:nvPr/>
        </p:nvSpPr>
        <p:spPr>
          <a:xfrm>
            <a:off x="928180" y="2862072"/>
            <a:ext cx="3945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Играет с пользователем в города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38C673-7FB8-5FB3-6848-75F6F6A7A3C0}"/>
              </a:ext>
            </a:extLst>
          </p:cNvPr>
          <p:cNvSpPr txBox="1"/>
          <p:nvPr/>
        </p:nvSpPr>
        <p:spPr>
          <a:xfrm>
            <a:off x="5106988" y="2723572"/>
            <a:ext cx="382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Выдает ссылку на случайное видео из библиотеки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A15685-B99B-33B5-59F2-9C0E55CD81C2}"/>
              </a:ext>
            </a:extLst>
          </p:cNvPr>
          <p:cNvSpPr txBox="1"/>
          <p:nvPr/>
        </p:nvSpPr>
        <p:spPr>
          <a:xfrm>
            <a:off x="896111" y="4792305"/>
            <a:ext cx="3758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Отговаривает, если пользователь решает готовиться к сессии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9640DE-30EC-F0FB-9DBF-687E1EB312C5}"/>
              </a:ext>
            </a:extLst>
          </p:cNvPr>
          <p:cNvSpPr txBox="1"/>
          <p:nvPr/>
        </p:nvSpPr>
        <p:spPr>
          <a:xfrm>
            <a:off x="5074919" y="4763810"/>
            <a:ext cx="407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Ставит таймер на заданное пользователем количество минут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562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E82C78-41DE-1155-B967-EC7D92D5AE64}"/>
              </a:ext>
            </a:extLst>
          </p:cNvPr>
          <p:cNvSpPr/>
          <p:nvPr/>
        </p:nvSpPr>
        <p:spPr>
          <a:xfrm>
            <a:off x="600075" y="1162050"/>
            <a:ext cx="11220450" cy="525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-251461"/>
            <a:ext cx="7008495" cy="2689629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Отговаривает, если пользователь решает готовиться к сессии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90" y="2948868"/>
            <a:ext cx="5562567" cy="2389736"/>
          </a:xfrm>
        </p:spPr>
        <p:txBody>
          <a:bodyPr>
            <a:normAutofit/>
          </a:bodyPr>
          <a:lstStyle/>
          <a:p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Имеет в арсенале несколько заготовленных фраз.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Выводит одну из них рандомно после нажатия «Да, я хочу учиться»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После 5 попыток прекращает уговоры</a:t>
            </a:r>
            <a:endParaRPr lang="en-US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F23D559-AAA3-945B-FAC8-BCB023D4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570" y="1093353"/>
            <a:ext cx="3238580" cy="566309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FCE734E-032B-6332-FF8D-485EBD694E21}"/>
              </a:ext>
            </a:extLst>
          </p:cNvPr>
          <p:cNvSpPr/>
          <p:nvPr/>
        </p:nvSpPr>
        <p:spPr>
          <a:xfrm>
            <a:off x="-4178808" y="2086336"/>
            <a:ext cx="4178808" cy="2057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23428EC-A2DE-35EF-D438-68BC079096C0}"/>
              </a:ext>
            </a:extLst>
          </p:cNvPr>
          <p:cNvSpPr/>
          <p:nvPr/>
        </p:nvSpPr>
        <p:spPr>
          <a:xfrm>
            <a:off x="12192000" y="2156590"/>
            <a:ext cx="4178808" cy="2057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9B7E81B-BB90-2052-B13F-144CFB13E787}"/>
              </a:ext>
            </a:extLst>
          </p:cNvPr>
          <p:cNvSpPr/>
          <p:nvPr/>
        </p:nvSpPr>
        <p:spPr>
          <a:xfrm>
            <a:off x="5049052" y="6858000"/>
            <a:ext cx="4178808" cy="20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A53E1-3E86-C637-306D-C8A94E2D9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76A395B-AD91-2DA8-157D-3A5B85E28BCD}"/>
              </a:ext>
            </a:extLst>
          </p:cNvPr>
          <p:cNvSpPr/>
          <p:nvPr/>
        </p:nvSpPr>
        <p:spPr>
          <a:xfrm>
            <a:off x="685800" y="2011680"/>
            <a:ext cx="4178808" cy="2057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542FA-279B-B036-D1A4-68743236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Возможности бота</a:t>
            </a:r>
            <a:r>
              <a:rPr lang="en-US" sz="3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DD91A-564F-8584-D105-3AF702912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50645DD-CC61-C672-BD3E-13E6098B6011}"/>
              </a:ext>
            </a:extLst>
          </p:cNvPr>
          <p:cNvSpPr/>
          <p:nvPr/>
        </p:nvSpPr>
        <p:spPr>
          <a:xfrm>
            <a:off x="4864608" y="2011680"/>
            <a:ext cx="4178808" cy="2057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DB46C8D-7C1A-7632-ECFB-63023128B99A}"/>
              </a:ext>
            </a:extLst>
          </p:cNvPr>
          <p:cNvSpPr/>
          <p:nvPr/>
        </p:nvSpPr>
        <p:spPr>
          <a:xfrm>
            <a:off x="685800" y="4069080"/>
            <a:ext cx="4178808" cy="2057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9F5265E-EB8B-003C-A2B6-F99A78943B38}"/>
              </a:ext>
            </a:extLst>
          </p:cNvPr>
          <p:cNvSpPr/>
          <p:nvPr/>
        </p:nvSpPr>
        <p:spPr>
          <a:xfrm>
            <a:off x="4864608" y="4069080"/>
            <a:ext cx="4178808" cy="20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D86846-BF6F-7543-1405-10F806B1F48C}"/>
              </a:ext>
            </a:extLst>
          </p:cNvPr>
          <p:cNvSpPr txBox="1"/>
          <p:nvPr/>
        </p:nvSpPr>
        <p:spPr>
          <a:xfrm>
            <a:off x="928180" y="2862072"/>
            <a:ext cx="3945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Играет с пользователем в города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8F32E1-608E-0EA9-CE92-60D56B969E0C}"/>
              </a:ext>
            </a:extLst>
          </p:cNvPr>
          <p:cNvSpPr txBox="1"/>
          <p:nvPr/>
        </p:nvSpPr>
        <p:spPr>
          <a:xfrm>
            <a:off x="5106988" y="2723572"/>
            <a:ext cx="382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Выдает ссылку на случайное видео из библиотеки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711B2D-94F1-619F-E02B-7F2584C9181A}"/>
              </a:ext>
            </a:extLst>
          </p:cNvPr>
          <p:cNvSpPr txBox="1"/>
          <p:nvPr/>
        </p:nvSpPr>
        <p:spPr>
          <a:xfrm>
            <a:off x="896111" y="4792305"/>
            <a:ext cx="3758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Отговаривает, если пользователь решает готовиться к сессии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C0AEF5-F999-BB9A-3B3A-5D92FC533441}"/>
              </a:ext>
            </a:extLst>
          </p:cNvPr>
          <p:cNvSpPr txBox="1"/>
          <p:nvPr/>
        </p:nvSpPr>
        <p:spPr>
          <a:xfrm>
            <a:off x="5074919" y="4763810"/>
            <a:ext cx="407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Ставит таймер на заданное пользователем количество минут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7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{BDA27070-A039-4388-9B25-C6A90AFE326B}tf22318419_win32</Template>
  <TotalTime>286</TotalTime>
  <Words>368</Words>
  <Application>Microsoft Office PowerPoint</Application>
  <PresentationFormat>Широкоэкранный</PresentationFormat>
  <Paragraphs>67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Custom</vt:lpstr>
      <vt:lpstr>Бот-прокрастинотор телеграм-бот </vt:lpstr>
      <vt:lpstr>Применимость бота</vt:lpstr>
      <vt:lpstr>Возможности бота </vt:lpstr>
      <vt:lpstr>Играет с пользователем в города </vt:lpstr>
      <vt:lpstr>Возможности бота </vt:lpstr>
      <vt:lpstr>Выдает ссылку на случайное видео из библиотеки</vt:lpstr>
      <vt:lpstr>Возможности бота </vt:lpstr>
      <vt:lpstr>Отговаривает, если пользователь решает готовиться к сессии</vt:lpstr>
      <vt:lpstr>Возможности бота </vt:lpstr>
      <vt:lpstr>Ставит таймер на заданное пользователем количество минут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Костикова Елена</dc:creator>
  <cp:lastModifiedBy>Костикова Елена</cp:lastModifiedBy>
  <cp:revision>2</cp:revision>
  <dcterms:created xsi:type="dcterms:W3CDTF">2024-12-11T18:35:58Z</dcterms:created>
  <dcterms:modified xsi:type="dcterms:W3CDTF">2024-12-12T13:03:26Z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